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800" y="-78"/>
      </p:cViewPr>
      <p:guideLst>
        <p:guide orient="horz" pos="2160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标题 1"/>
          <p:cNvSpPr txBox="1"/>
          <p:nvPr/>
        </p:nvSpPr>
        <p:spPr>
          <a:xfrm>
            <a:off x="337820" y="3176270"/>
            <a:ext cx="7633970" cy="308102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型号：短焦格栅PET抗光幕 PET Grid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材质:PET+格栅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增益:0.8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视角:130°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厚度: 0.48 毫米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最大宽幅:2.8 米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颜色:深灰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环保与保养:抗UV、防静电、可清洗、防潮、防火。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应用:画框幕，弧形幕。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推荐搭配投影机:超短焦投影机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特性描述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  <a:p>
            <a:r>
              <a:rPr lang="zh-CN" altLang="en-US" sz="1400" dirty="0">
                <a:solidFill>
                  <a:schemeClr val="tx2"/>
                </a:solidFill>
                <a:latin typeface="Cambria Math" panose="02040503050406030204" pitchFamily="18" charset="0"/>
              </a:rPr>
              <a:t>为了更快普及客厅激光超投电视技术，XY银幕在激光超投电视市场再次投放一款重磅产品——性价比极高的格栅超短焦抗光幕。此幕面采用物理抗光原理，其微小的格栅结构加上表面特别研制的光学分子涂层，能有效格挡吸收杂乱的环境光线，定向反射来自下方的超投光线至观看者眼中，以达到出色的抗光效果。</a:t>
            </a:r>
            <a:endParaRPr lang="zh-CN" altLang="en-US" sz="1400" dirty="0">
              <a:solidFill>
                <a:schemeClr val="tx2"/>
              </a:solidFill>
              <a:latin typeface="Cambria Math" panose="02040503050406030204" pitchFamily="18" charset="0"/>
            </a:endParaRPr>
          </a:p>
        </p:txBody>
      </p:sp>
      <p:sp>
        <p:nvSpPr>
          <p:cNvPr id="2051" name="标题 1"/>
          <p:cNvSpPr txBox="1"/>
          <p:nvPr/>
        </p:nvSpPr>
        <p:spPr>
          <a:xfrm>
            <a:off x="0" y="1219200"/>
            <a:ext cx="3200400" cy="533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/>
            <a:r>
              <a:rPr lang="zh-CN" altLang="en-US" sz="1600" dirty="0">
                <a:solidFill>
                  <a:schemeClr val="tx2"/>
                </a:solidFill>
                <a:latin typeface="Cambria Math" panose="02040503050406030204" pitchFamily="18" charset="0"/>
              </a:rPr>
              <a:t>品牌：法国</a:t>
            </a:r>
            <a:r>
              <a:rPr lang="en-US" altLang="zh-CN" sz="1600" dirty="0">
                <a:solidFill>
                  <a:schemeClr val="tx2"/>
                </a:solidFill>
                <a:latin typeface="Cambria Math" panose="02040503050406030204" pitchFamily="18" charset="0"/>
              </a:rPr>
              <a:t>XY SCREEN</a:t>
            </a:r>
            <a:endParaRPr lang="en-US" altLang="zh-CN" sz="1600" dirty="0">
              <a:solidFill>
                <a:schemeClr val="tx2"/>
              </a:solidFill>
              <a:latin typeface="Cambria Math" panose="02040503050406030204" pitchFamily="18" charset="0"/>
            </a:endParaRPr>
          </a:p>
        </p:txBody>
      </p:sp>
      <p:sp>
        <p:nvSpPr>
          <p:cNvPr id="2052" name="标题 1"/>
          <p:cNvSpPr>
            <a:spLocks noGrp="1"/>
          </p:cNvSpPr>
          <p:nvPr>
            <p:ph type="ctrTitle"/>
          </p:nvPr>
        </p:nvSpPr>
        <p:spPr>
          <a:xfrm>
            <a:off x="152400" y="1839595"/>
            <a:ext cx="3200400" cy="533400"/>
          </a:xfrm>
        </p:spPr>
        <p:txBody>
          <a:bodyPr vert="horz" wrap="square" lIns="91440" tIns="45720" rIns="91440" bIns="45720" anchor="ctr"/>
          <a:p>
            <a:pPr eaLnBrk="1" hangingPunct="1"/>
            <a:r>
              <a:rPr lang="zh-CN" altLang="en-US" sz="1800" u="sng" dirty="0">
                <a:ea typeface="宋体" panose="02010600030101010101" pitchFamily="2" charset="-122"/>
              </a:rPr>
              <a:t>型号：</a:t>
            </a:r>
            <a:r>
              <a:rPr lang="en-US" altLang="zh-CN" sz="1800" u="sng" dirty="0">
                <a:ea typeface="宋体" panose="02010600030101010101" pitchFamily="2" charset="-122"/>
              </a:rPr>
              <a:t>ZHK-PET Grid</a:t>
            </a: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2053" name="标题 1"/>
          <p:cNvSpPr txBox="1"/>
          <p:nvPr/>
        </p:nvSpPr>
        <p:spPr>
          <a:xfrm>
            <a:off x="457200" y="2133600"/>
            <a:ext cx="3505200" cy="533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r>
              <a:rPr lang="zh-CN" altLang="en-US" sz="1600" dirty="0">
                <a:solidFill>
                  <a:schemeClr val="tx2"/>
                </a:solidFill>
                <a:latin typeface="Cambria Math" panose="02040503050406030204" pitchFamily="18" charset="0"/>
              </a:rPr>
              <a:t>尺寸：</a:t>
            </a:r>
            <a:r>
              <a:rPr lang="en-US" altLang="zh-CN" sz="1600" dirty="0">
                <a:solidFill>
                  <a:schemeClr val="tx2"/>
                </a:solidFill>
                <a:latin typeface="Cambria Math" panose="02040503050406030204" pitchFamily="18" charset="0"/>
              </a:rPr>
              <a:t>80-200</a:t>
            </a:r>
            <a:r>
              <a:rPr lang="zh-CN" altLang="en-US" sz="1600" dirty="0">
                <a:solidFill>
                  <a:schemeClr val="tx2"/>
                </a:solidFill>
                <a:latin typeface="Cambria Math" panose="02040503050406030204" pitchFamily="18" charset="0"/>
              </a:rPr>
              <a:t>寸（可接受定制）</a:t>
            </a:r>
            <a:endParaRPr lang="en-US" altLang="zh-CN" sz="1600" dirty="0">
              <a:solidFill>
                <a:schemeClr val="tx2"/>
              </a:solidFill>
              <a:latin typeface="Cambria Math" panose="02040503050406030204" pitchFamily="18" charset="0"/>
            </a:endParaRPr>
          </a:p>
        </p:txBody>
      </p:sp>
      <p:pic>
        <p:nvPicPr>
          <p:cNvPr id="2054" name="图片 10" descr="XYLOGO新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0"/>
            <a:ext cx="2438400" cy="1304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标题 1"/>
          <p:cNvSpPr txBox="1"/>
          <p:nvPr/>
        </p:nvSpPr>
        <p:spPr>
          <a:xfrm>
            <a:off x="457200" y="2133600"/>
            <a:ext cx="8513445" cy="164973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r>
              <a:rPr lang="zh-CN" altLang="en-US" sz="1600" dirty="0">
                <a:solidFill>
                  <a:srgbClr val="FF0000"/>
                </a:solidFill>
                <a:latin typeface="Cambria Math" panose="02040503050406030204" pitchFamily="18" charset="0"/>
              </a:rPr>
              <a:t>XY最新推出超窄画框幕，面框宽度仅有12mm，打破传统画框厚重的外型设计，更符合现代审美，视野更宽广，结构更强悍，安装更容易搭配多种幕料，选择更自由，内外边框均采用高强度铝合金，外部包绒时尚美观。</a:t>
            </a:r>
            <a:endParaRPr lang="zh-CN" altLang="en-US" sz="16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2" name="标题 1"/>
          <p:cNvSpPr txBox="1"/>
          <p:nvPr/>
        </p:nvSpPr>
        <p:spPr bwMode="auto">
          <a:xfrm>
            <a:off x="304800" y="1524000"/>
            <a:ext cx="320040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zh-CN" altLang="en-US" u="sng" kern="0" cap="none" spc="0" normalizeH="0" baseline="0" noProof="0" dirty="0" smtClean="0">
                <a:solidFill>
                  <a:schemeClr val="tx2"/>
                </a:solidFill>
                <a:latin typeface="+mj-lt"/>
                <a:ea typeface="宋体" panose="02010600030101010101" pitchFamily="2" charset="-122"/>
                <a:cs typeface="+mj-cs"/>
              </a:rPr>
              <a:t>窄边画框</a:t>
            </a:r>
            <a:r>
              <a:rPr kumimoji="0" lang="en-US" altLang="zh-CN" u="sng" kern="0" cap="none" spc="0" normalizeH="0" baseline="0" noProof="0" dirty="0" smtClean="0">
                <a:solidFill>
                  <a:schemeClr val="tx2"/>
                </a:solidFill>
                <a:latin typeface="+mj-lt"/>
                <a:ea typeface="宋体" panose="02010600030101010101" pitchFamily="2" charset="-122"/>
                <a:cs typeface="+mj-cs"/>
              </a:rPr>
              <a:t>ZHK-100B</a:t>
            </a:r>
            <a:r>
              <a:rPr kumimoji="0" lang="zh-CN" altLang="en-US" u="sng" kern="0" cap="none" spc="0" normalizeH="0" baseline="0" noProof="0" dirty="0" smtClean="0">
                <a:solidFill>
                  <a:schemeClr val="tx2"/>
                </a:solidFill>
                <a:latin typeface="+mj-lt"/>
                <a:ea typeface="宋体" panose="02010600030101010101" pitchFamily="2" charset="-122"/>
                <a:cs typeface="+mj-cs"/>
              </a:rPr>
              <a:t>系列</a:t>
            </a:r>
            <a:r>
              <a:rPr kumimoji="0" lang="zh-CN" altLang="en-US" kern="0" cap="none" spc="0" normalizeH="0" baseline="0" noProof="0" dirty="0" smtClean="0">
                <a:solidFill>
                  <a:schemeClr val="tx2"/>
                </a:solidFill>
                <a:latin typeface="+mj-lt"/>
                <a:ea typeface="宋体" panose="02010600030101010101" pitchFamily="2" charset="-122"/>
                <a:cs typeface="+mj-cs"/>
              </a:rPr>
              <a:t>：</a:t>
            </a:r>
            <a:endParaRPr kumimoji="0" lang="zh-CN" altLang="en-US" kern="0" cap="none" spc="0" normalizeH="0" baseline="0" noProof="0" dirty="0" smtClean="0">
              <a:solidFill>
                <a:schemeClr val="tx2"/>
              </a:solidFill>
              <a:latin typeface="+mj-lt"/>
              <a:ea typeface="宋体" panose="02010600030101010101" pitchFamily="2" charset="-122"/>
              <a:cs typeface="+mj-cs"/>
            </a:endParaRPr>
          </a:p>
        </p:txBody>
      </p:sp>
      <p:pic>
        <p:nvPicPr>
          <p:cNvPr id="2" name="图片 1" descr="C:\Users\cxs\Desktop\TIM截图20190117192347.pngTIM截图2019011719234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497830" y="76200"/>
            <a:ext cx="3401695" cy="249301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016500" y="3695700"/>
            <a:ext cx="132588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投影尺寸：</a:t>
            </a:r>
            <a:br>
              <a:rPr lang="zh-CN" altLang="en-US"/>
            </a:br>
            <a:r>
              <a:rPr lang="zh-CN" altLang="en-US"/>
              <a:t>外框尺寸：</a:t>
            </a:r>
            <a:br>
              <a:rPr lang="zh-CN" altLang="en-US"/>
            </a:br>
            <a:r>
              <a:rPr lang="zh-CN" altLang="en-US"/>
              <a:t>拿货价：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WPS 演示</Application>
  <PresentationFormat>全屏显示(4:3)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Cambria Math</vt:lpstr>
      <vt:lpstr>微软雅黑</vt:lpstr>
      <vt:lpstr>Arial Unicode MS</vt:lpstr>
      <vt:lpstr>Calibri</vt:lpstr>
      <vt:lpstr>Office 主题</vt:lpstr>
      <vt:lpstr>型号：ZHK-PET Grid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34</cp:revision>
  <dcterms:created xsi:type="dcterms:W3CDTF">2018-08-11T03:00:00Z</dcterms:created>
  <dcterms:modified xsi:type="dcterms:W3CDTF">2022-05-14T00:57:57Z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2052-11.1.0.9208</vt:lpwstr>
  </property>
</Properties>
</file>